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4"/>
  </p:notesMasterIdLst>
  <p:sldIdLst>
    <p:sldId id="303" r:id="rId2"/>
    <p:sldId id="301" r:id="rId3"/>
  </p:sldIdLst>
  <p:sldSz cx="12192000" cy="6858000"/>
  <p:notesSz cx="6865938" cy="954087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78701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78701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r">
              <a:defRPr sz="1200"/>
            </a:lvl1pPr>
          </a:lstStyle>
          <a:p>
            <a:fld id="{9F57B594-6DBD-46D0-B41E-D43AB62FF6BA}" type="datetimeFigureOut">
              <a:rPr lang="nl-NL" smtClean="0"/>
              <a:t>7-10-2016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569913" y="1192213"/>
            <a:ext cx="5726112" cy="3221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4" tIns="46872" rIns="93744" bIns="46872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6594" y="4591546"/>
            <a:ext cx="5492750" cy="3756720"/>
          </a:xfrm>
          <a:prstGeom prst="rect">
            <a:avLst/>
          </a:prstGeom>
        </p:spPr>
        <p:txBody>
          <a:bodyPr vert="horz" lIns="93744" tIns="46872" rIns="93744" bIns="46872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062176"/>
            <a:ext cx="2975240" cy="478700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9109" y="9062176"/>
            <a:ext cx="2975240" cy="478700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r">
              <a:defRPr sz="1200"/>
            </a:lvl1pPr>
          </a:lstStyle>
          <a:p>
            <a:fld id="{90FD36F8-9DE7-4E1A-8C14-C479CA3898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219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64" indent="0" algn="ctr">
              <a:buNone/>
              <a:defRPr sz="1625"/>
            </a:lvl2pPr>
            <a:lvl3pPr marL="742927" indent="0" algn="ctr">
              <a:buNone/>
              <a:defRPr sz="1462"/>
            </a:lvl3pPr>
            <a:lvl4pPr marL="1114391" indent="0" algn="ctr">
              <a:buNone/>
              <a:defRPr sz="1300"/>
            </a:lvl4pPr>
            <a:lvl5pPr marL="1485854" indent="0" algn="ctr">
              <a:buNone/>
              <a:defRPr sz="1300"/>
            </a:lvl5pPr>
            <a:lvl6pPr marL="1857318" indent="0" algn="ctr">
              <a:buNone/>
              <a:defRPr sz="1300"/>
            </a:lvl6pPr>
            <a:lvl7pPr marL="2228781" indent="0" algn="ctr">
              <a:buNone/>
              <a:defRPr sz="1300"/>
            </a:lvl7pPr>
            <a:lvl8pPr marL="2600245" indent="0" algn="ctr">
              <a:buNone/>
              <a:defRPr sz="1300"/>
            </a:lvl8pPr>
            <a:lvl9pPr marL="2971709" indent="0" algn="ctr">
              <a:buNone/>
              <a:defRPr sz="13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722A-10C0-4FF0-ABE6-566F812A8CB4}" type="datetime4">
              <a:rPr lang="nl-NL" smtClean="0"/>
              <a:t>7 oktober 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BBC-C657-495B-81DC-F1E5079F3A43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6" descr="Logo StartupInc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" t="17789" r="8189" b="3558"/>
          <a:stretch>
            <a:fillRect/>
          </a:stretch>
        </p:blipFill>
        <p:spPr bwMode="auto">
          <a:xfrm>
            <a:off x="8248651" y="350841"/>
            <a:ext cx="3597275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223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6DA9-3D5A-4D3A-A4D1-5385A35E563C}" type="datetime4">
              <a:rPr lang="nl-NL" smtClean="0"/>
              <a:t>7 oktober 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BBC-C657-495B-81DC-F1E5079F3A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935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8AE1-81EC-4C00-9301-5FE7183638AF}" type="datetime4">
              <a:rPr lang="nl-NL" smtClean="0"/>
              <a:t>7 oktober 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BBC-C657-495B-81DC-F1E5079F3A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453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1A057-AB15-4E57-AF64-736CE42E50B2}" type="datetime4">
              <a:rPr lang="nl-NL" smtClean="0"/>
              <a:t>7 oktober 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BBC-C657-495B-81DC-F1E5079F3A43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6" descr="Logo StartupInc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" t="17789" r="8189" b="3558"/>
          <a:stretch>
            <a:fillRect/>
          </a:stretch>
        </p:blipFill>
        <p:spPr bwMode="auto">
          <a:xfrm>
            <a:off x="8248651" y="350841"/>
            <a:ext cx="3597275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596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64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27" indent="0">
              <a:buNone/>
              <a:defRPr sz="1462">
                <a:solidFill>
                  <a:schemeClr val="tx1">
                    <a:tint val="75000"/>
                  </a:schemeClr>
                </a:solidFill>
              </a:defRPr>
            </a:lvl3pPr>
            <a:lvl4pPr marL="11143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5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1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8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24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7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0069-13EA-4D74-867C-E6B7E88617FF}" type="datetime4">
              <a:rPr lang="nl-NL" smtClean="0"/>
              <a:t>7 oktober 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BBC-C657-495B-81DC-F1E5079F3A43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6" descr="Logo StartupInc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" t="17789" r="8189" b="3558"/>
          <a:stretch>
            <a:fillRect/>
          </a:stretch>
        </p:blipFill>
        <p:spPr bwMode="auto">
          <a:xfrm>
            <a:off x="8248651" y="350841"/>
            <a:ext cx="3597275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7802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932E-4DFB-4AED-97E7-B7B10947E0F8}" type="datetime4">
              <a:rPr lang="nl-NL" smtClean="0"/>
              <a:t>7 oktober 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BBC-C657-495B-81DC-F1E5079F3A43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6" descr="Logo StartupInc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" t="17789" r="8189" b="3558"/>
          <a:stretch>
            <a:fillRect/>
          </a:stretch>
        </p:blipFill>
        <p:spPr bwMode="auto">
          <a:xfrm>
            <a:off x="8248651" y="350841"/>
            <a:ext cx="3597275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14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64" indent="0">
              <a:buNone/>
              <a:defRPr sz="1625" b="1"/>
            </a:lvl2pPr>
            <a:lvl3pPr marL="742927" indent="0">
              <a:buNone/>
              <a:defRPr sz="1462" b="1"/>
            </a:lvl3pPr>
            <a:lvl4pPr marL="1114391" indent="0">
              <a:buNone/>
              <a:defRPr sz="1300" b="1"/>
            </a:lvl4pPr>
            <a:lvl5pPr marL="1485854" indent="0">
              <a:buNone/>
              <a:defRPr sz="1300" b="1"/>
            </a:lvl5pPr>
            <a:lvl6pPr marL="1857318" indent="0">
              <a:buNone/>
              <a:defRPr sz="1300" b="1"/>
            </a:lvl6pPr>
            <a:lvl7pPr marL="2228781" indent="0">
              <a:buNone/>
              <a:defRPr sz="1300" b="1"/>
            </a:lvl7pPr>
            <a:lvl8pPr marL="2600245" indent="0">
              <a:buNone/>
              <a:defRPr sz="1300" b="1"/>
            </a:lvl8pPr>
            <a:lvl9pPr marL="2971709" indent="0">
              <a:buNone/>
              <a:defRPr sz="13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64" indent="0">
              <a:buNone/>
              <a:defRPr sz="1625" b="1"/>
            </a:lvl2pPr>
            <a:lvl3pPr marL="742927" indent="0">
              <a:buNone/>
              <a:defRPr sz="1462" b="1"/>
            </a:lvl3pPr>
            <a:lvl4pPr marL="1114391" indent="0">
              <a:buNone/>
              <a:defRPr sz="1300" b="1"/>
            </a:lvl4pPr>
            <a:lvl5pPr marL="1485854" indent="0">
              <a:buNone/>
              <a:defRPr sz="1300" b="1"/>
            </a:lvl5pPr>
            <a:lvl6pPr marL="1857318" indent="0">
              <a:buNone/>
              <a:defRPr sz="1300" b="1"/>
            </a:lvl6pPr>
            <a:lvl7pPr marL="2228781" indent="0">
              <a:buNone/>
              <a:defRPr sz="1300" b="1"/>
            </a:lvl7pPr>
            <a:lvl8pPr marL="2600245" indent="0">
              <a:buNone/>
              <a:defRPr sz="1300" b="1"/>
            </a:lvl8pPr>
            <a:lvl9pPr marL="2971709" indent="0">
              <a:buNone/>
              <a:defRPr sz="13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418F-0DE1-404D-952A-658B6DD55291}" type="datetime4">
              <a:rPr lang="nl-NL" smtClean="0"/>
              <a:t>7 oktober 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BBC-C657-495B-81DC-F1E5079F3A43}" type="slidenum">
              <a:rPr lang="nl-NL" smtClean="0"/>
              <a:t>‹nr.›</a:t>
            </a:fld>
            <a:endParaRPr lang="nl-NL"/>
          </a:p>
        </p:txBody>
      </p:sp>
      <p:pic>
        <p:nvPicPr>
          <p:cNvPr id="10" name="Picture 6" descr="Logo StartupInc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" t="17789" r="8189" b="3558"/>
          <a:stretch>
            <a:fillRect/>
          </a:stretch>
        </p:blipFill>
        <p:spPr bwMode="auto">
          <a:xfrm>
            <a:off x="8248651" y="350841"/>
            <a:ext cx="3597275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413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3F912-A2B1-4DA1-A799-3A711229F8F8}" type="datetime4">
              <a:rPr lang="nl-NL" smtClean="0"/>
              <a:t>7 oktober 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BBC-C657-495B-81DC-F1E5079F3A43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6" descr="Logo StartupInc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" t="17789" r="8189" b="3558"/>
          <a:stretch>
            <a:fillRect/>
          </a:stretch>
        </p:blipFill>
        <p:spPr bwMode="auto">
          <a:xfrm>
            <a:off x="8248651" y="350841"/>
            <a:ext cx="3597275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1035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F3C0-11A6-4CF2-AC75-2268AA454484}" type="datetime4">
              <a:rPr lang="nl-NL" smtClean="0"/>
              <a:t>7 oktober 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BBC-C657-495B-81DC-F1E5079F3A43}" type="slidenum">
              <a:rPr lang="nl-NL" smtClean="0"/>
              <a:t>‹nr.›</a:t>
            </a:fld>
            <a:endParaRPr lang="nl-NL"/>
          </a:p>
        </p:txBody>
      </p:sp>
      <p:pic>
        <p:nvPicPr>
          <p:cNvPr id="5" name="Picture 6" descr="Logo StartupInc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" t="17789" r="8189" b="3558"/>
          <a:stretch>
            <a:fillRect/>
          </a:stretch>
        </p:blipFill>
        <p:spPr bwMode="auto">
          <a:xfrm>
            <a:off x="8248651" y="350841"/>
            <a:ext cx="3597275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299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64" indent="0">
              <a:buNone/>
              <a:defRPr sz="1137"/>
            </a:lvl2pPr>
            <a:lvl3pPr marL="742927" indent="0">
              <a:buNone/>
              <a:defRPr sz="975"/>
            </a:lvl3pPr>
            <a:lvl4pPr marL="1114391" indent="0">
              <a:buNone/>
              <a:defRPr sz="812"/>
            </a:lvl4pPr>
            <a:lvl5pPr marL="1485854" indent="0">
              <a:buNone/>
              <a:defRPr sz="812"/>
            </a:lvl5pPr>
            <a:lvl6pPr marL="1857318" indent="0">
              <a:buNone/>
              <a:defRPr sz="812"/>
            </a:lvl6pPr>
            <a:lvl7pPr marL="2228781" indent="0">
              <a:buNone/>
              <a:defRPr sz="812"/>
            </a:lvl7pPr>
            <a:lvl8pPr marL="2600245" indent="0">
              <a:buNone/>
              <a:defRPr sz="812"/>
            </a:lvl8pPr>
            <a:lvl9pPr marL="2971709" indent="0">
              <a:buNone/>
              <a:defRPr sz="812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4073-F0CB-45DC-AEE6-FBC191119080}" type="datetime4">
              <a:rPr lang="nl-NL" smtClean="0"/>
              <a:t>7 oktober 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BBC-C657-495B-81DC-F1E5079F3A43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6" descr="Logo StartupInc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" t="17789" r="8189" b="3558"/>
          <a:stretch>
            <a:fillRect/>
          </a:stretch>
        </p:blipFill>
        <p:spPr bwMode="auto">
          <a:xfrm>
            <a:off x="8248651" y="350841"/>
            <a:ext cx="3597275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9047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64" indent="0">
              <a:buNone/>
              <a:defRPr sz="2275"/>
            </a:lvl2pPr>
            <a:lvl3pPr marL="742927" indent="0">
              <a:buNone/>
              <a:defRPr sz="1950"/>
            </a:lvl3pPr>
            <a:lvl4pPr marL="1114391" indent="0">
              <a:buNone/>
              <a:defRPr sz="1625"/>
            </a:lvl4pPr>
            <a:lvl5pPr marL="1485854" indent="0">
              <a:buNone/>
              <a:defRPr sz="1625"/>
            </a:lvl5pPr>
            <a:lvl6pPr marL="1857318" indent="0">
              <a:buNone/>
              <a:defRPr sz="1625"/>
            </a:lvl6pPr>
            <a:lvl7pPr marL="2228781" indent="0">
              <a:buNone/>
              <a:defRPr sz="1625"/>
            </a:lvl7pPr>
            <a:lvl8pPr marL="2600245" indent="0">
              <a:buNone/>
              <a:defRPr sz="1625"/>
            </a:lvl8pPr>
            <a:lvl9pPr marL="2971709" indent="0">
              <a:buNone/>
              <a:defRPr sz="1625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64" indent="0">
              <a:buNone/>
              <a:defRPr sz="1137"/>
            </a:lvl2pPr>
            <a:lvl3pPr marL="742927" indent="0">
              <a:buNone/>
              <a:defRPr sz="975"/>
            </a:lvl3pPr>
            <a:lvl4pPr marL="1114391" indent="0">
              <a:buNone/>
              <a:defRPr sz="812"/>
            </a:lvl4pPr>
            <a:lvl5pPr marL="1485854" indent="0">
              <a:buNone/>
              <a:defRPr sz="812"/>
            </a:lvl5pPr>
            <a:lvl6pPr marL="1857318" indent="0">
              <a:buNone/>
              <a:defRPr sz="812"/>
            </a:lvl6pPr>
            <a:lvl7pPr marL="2228781" indent="0">
              <a:buNone/>
              <a:defRPr sz="812"/>
            </a:lvl7pPr>
            <a:lvl8pPr marL="2600245" indent="0">
              <a:buNone/>
              <a:defRPr sz="812"/>
            </a:lvl8pPr>
            <a:lvl9pPr marL="2971709" indent="0">
              <a:buNone/>
              <a:defRPr sz="812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E9C0-2DFA-466E-8497-6FFE8D46C94D}" type="datetime4">
              <a:rPr lang="nl-NL" smtClean="0"/>
              <a:t>7 oktober 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BBC-C657-495B-81DC-F1E5079F3A43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6" descr="Logo StartupInc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" t="17789" r="8189" b="3558"/>
          <a:stretch>
            <a:fillRect/>
          </a:stretch>
        </p:blipFill>
        <p:spPr bwMode="auto">
          <a:xfrm>
            <a:off x="8248651" y="350841"/>
            <a:ext cx="3597275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325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0624C-EE61-4F7B-A050-0F030C35FBF7}" type="datetime4">
              <a:rPr lang="nl-NL" smtClean="0"/>
              <a:t>7 oktober 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A6BBC-C657-495B-81DC-F1E5079F3A43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6" descr="Logo StartupInc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" t="17789" r="8189" b="3558"/>
          <a:stretch>
            <a:fillRect/>
          </a:stretch>
        </p:blipFill>
        <p:spPr bwMode="auto">
          <a:xfrm>
            <a:off x="8248651" y="350841"/>
            <a:ext cx="3597275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035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742927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2" indent="-185732" algn="l" defTabSz="742927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195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59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22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586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3050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4513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977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7440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464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927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391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854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7318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781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600245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1709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Test en </a:t>
            </a:r>
            <a:r>
              <a:rPr lang="nl-NL" dirty="0"/>
              <a:t>Resultaat </a:t>
            </a:r>
            <a:r>
              <a:rPr lang="nl-NL" dirty="0" smtClean="0"/>
              <a:t>kaarten</a:t>
            </a:r>
            <a:r>
              <a:rPr lang="nl-NL" dirty="0"/>
              <a:t/>
            </a:r>
            <a:br>
              <a:rPr lang="nl-NL" dirty="0"/>
            </a:br>
            <a:r>
              <a:rPr lang="nl-NL" sz="2400" dirty="0"/>
              <a:t>Om aannames te valideren en </a:t>
            </a:r>
            <a:r>
              <a:rPr lang="nl-NL" sz="2400" dirty="0" smtClean="0"/>
              <a:t>uit </a:t>
            </a:r>
            <a:r>
              <a:rPr lang="nl-NL" sz="2400" dirty="0"/>
              <a:t>de resultaten acties te </a:t>
            </a:r>
            <a:r>
              <a:rPr lang="nl-NL" sz="2400" dirty="0" smtClean="0"/>
              <a:t>halen</a:t>
            </a:r>
            <a:endParaRPr lang="nl-NL" sz="2400" dirty="0"/>
          </a:p>
        </p:txBody>
      </p:sp>
      <p:sp>
        <p:nvSpPr>
          <p:cNvPr id="7" name="Ond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2800" b="1" dirty="0" smtClean="0"/>
              <a:t>Ad Bresser</a:t>
            </a:r>
          </a:p>
          <a:p>
            <a:r>
              <a:rPr lang="nl-NL" sz="2800" dirty="0" err="1" smtClean="0"/>
              <a:t>StartupInc</a:t>
            </a:r>
            <a:endParaRPr lang="nl-NL" dirty="0" smtClean="0"/>
          </a:p>
          <a:p>
            <a:r>
              <a:rPr lang="nl-NL" dirty="0" smtClean="0"/>
              <a:t>Ad.Bresser@StartupInc.nl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1A057-AB15-4E57-AF64-736CE42E50B2}" type="datetime4">
              <a:rPr lang="nl-NL" smtClean="0"/>
              <a:t>7 oktober 2016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BBC-C657-495B-81DC-F1E5079F3A4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933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769961" y="6492833"/>
            <a:ext cx="2743200" cy="365125"/>
          </a:xfrm>
        </p:spPr>
        <p:txBody>
          <a:bodyPr/>
          <a:lstStyle/>
          <a:p>
            <a:fld id="{1FC1A057-AB15-4E57-AF64-736CE42E50B2}" type="datetime4">
              <a:rPr lang="nl-NL" smtClean="0"/>
              <a:t>7 oktober 2016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337641" y="6492833"/>
            <a:ext cx="2743200" cy="365125"/>
          </a:xfrm>
        </p:spPr>
        <p:txBody>
          <a:bodyPr/>
          <a:lstStyle/>
          <a:p>
            <a:fld id="{C74A6BBC-C657-495B-81DC-F1E5079F3A43}" type="slidenum">
              <a:rPr lang="nl-NL" smtClean="0"/>
              <a:t>2</a:t>
            </a:fld>
            <a:endParaRPr lang="nl-NL"/>
          </a:p>
        </p:txBody>
      </p:sp>
      <p:grpSp>
        <p:nvGrpSpPr>
          <p:cNvPr id="6" name="Groep 5"/>
          <p:cNvGrpSpPr/>
          <p:nvPr/>
        </p:nvGrpSpPr>
        <p:grpSpPr>
          <a:xfrm>
            <a:off x="267838" y="1071319"/>
            <a:ext cx="3529182" cy="5775892"/>
            <a:chOff x="4295732" y="926660"/>
            <a:chExt cx="3529182" cy="5775892"/>
          </a:xfrm>
        </p:grpSpPr>
        <p:sp>
          <p:nvSpPr>
            <p:cNvPr id="7" name="Rechthoek 6"/>
            <p:cNvSpPr/>
            <p:nvPr/>
          </p:nvSpPr>
          <p:spPr>
            <a:xfrm>
              <a:off x="4295732" y="926660"/>
              <a:ext cx="3529182" cy="5775892"/>
            </a:xfrm>
            <a:prstGeom prst="rect">
              <a:avLst/>
            </a:prstGeom>
            <a:solidFill>
              <a:srgbClr val="92D050"/>
            </a:solidFill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/>
            <p:cNvSpPr txBox="1"/>
            <p:nvPr/>
          </p:nvSpPr>
          <p:spPr>
            <a:xfrm>
              <a:off x="4313744" y="949829"/>
              <a:ext cx="13374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000" b="1" dirty="0" smtClean="0"/>
                <a:t>Test kaart</a:t>
              </a:r>
              <a:endParaRPr lang="nl-NL" sz="2000" b="1" dirty="0"/>
            </a:p>
          </p:txBody>
        </p:sp>
        <p:sp>
          <p:nvSpPr>
            <p:cNvPr id="9" name="Tekstvak 8"/>
            <p:cNvSpPr txBox="1"/>
            <p:nvPr/>
          </p:nvSpPr>
          <p:spPr>
            <a:xfrm>
              <a:off x="4430641" y="1337351"/>
              <a:ext cx="1940129" cy="28970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36000" bIns="36000" rtlCol="0" anchor="ctr" anchorCtr="0">
              <a:noAutofit/>
            </a:bodyPr>
            <a:lstStyle/>
            <a:p>
              <a:r>
                <a:rPr lang="nl-NL" dirty="0" smtClean="0"/>
                <a:t>Naam van de  test</a:t>
              </a:r>
              <a:endParaRPr lang="nl-NL" dirty="0"/>
            </a:p>
          </p:txBody>
        </p:sp>
        <p:sp>
          <p:nvSpPr>
            <p:cNvPr id="10" name="Tekstvak 9"/>
            <p:cNvSpPr txBox="1"/>
            <p:nvPr/>
          </p:nvSpPr>
          <p:spPr>
            <a:xfrm>
              <a:off x="6487669" y="1323768"/>
              <a:ext cx="1184223" cy="30329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36000" bIns="36000" rtlCol="0" anchor="ctr" anchorCtr="0">
              <a:noAutofit/>
            </a:bodyPr>
            <a:lstStyle>
              <a:defPPr>
                <a:defRPr lang="nl-NL"/>
              </a:defPPr>
              <a:lvl1pPr>
                <a:defRPr sz="2000"/>
              </a:lvl1pPr>
            </a:lstStyle>
            <a:p>
              <a:r>
                <a:rPr lang="nl-NL" sz="1800" dirty="0"/>
                <a:t>Deadline</a:t>
              </a:r>
            </a:p>
          </p:txBody>
        </p:sp>
        <p:sp>
          <p:nvSpPr>
            <p:cNvPr id="11" name="Tekstvak 10"/>
            <p:cNvSpPr txBox="1"/>
            <p:nvPr/>
          </p:nvSpPr>
          <p:spPr>
            <a:xfrm>
              <a:off x="4430641" y="1684681"/>
              <a:ext cx="1940129" cy="27793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36000" bIns="36000" rtlCol="0" anchor="ctr" anchorCtr="0">
              <a:noAutofit/>
            </a:bodyPr>
            <a:lstStyle>
              <a:defPPr>
                <a:defRPr lang="nl-NL"/>
              </a:defPPr>
              <a:lvl1pPr>
                <a:defRPr sz="2000"/>
              </a:lvl1pPr>
            </a:lstStyle>
            <a:p>
              <a:r>
                <a:rPr lang="nl-NL" sz="1800" dirty="0"/>
                <a:t>Toegewezen aan</a:t>
              </a:r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6487669" y="1671479"/>
              <a:ext cx="1184223" cy="2911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36000" bIns="36000" rtlCol="0" anchor="ctr" anchorCtr="0">
              <a:noAutofit/>
            </a:bodyPr>
            <a:lstStyle>
              <a:defPPr>
                <a:defRPr lang="nl-NL"/>
              </a:defPPr>
              <a:lvl1pPr>
                <a:defRPr sz="2000"/>
              </a:lvl1pPr>
            </a:lstStyle>
            <a:p>
              <a:r>
                <a:rPr lang="nl-NL" sz="1800" dirty="0"/>
                <a:t>Duur</a:t>
              </a:r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4358170" y="3102711"/>
              <a:ext cx="851515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nl-NL" sz="1100" dirty="0"/>
                <a:t>Stap 2: Test</a:t>
              </a:r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4347541" y="4220908"/>
              <a:ext cx="992579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nl-NL" sz="1100" dirty="0"/>
                <a:t>Stap 3: Meten</a:t>
              </a:r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4350176" y="1970009"/>
              <a:ext cx="1226618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nl-NL" sz="1100" dirty="0" smtClean="0"/>
                <a:t>Stap 1: Hypothese</a:t>
              </a:r>
              <a:endParaRPr lang="nl-NL" sz="1100" dirty="0"/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4347537" y="5327913"/>
              <a:ext cx="1034257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nl-NL" sz="1100" dirty="0"/>
                <a:t>Stap 4: Criteria</a:t>
              </a:r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4430642" y="2146240"/>
              <a:ext cx="3248260" cy="90702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36000" rtlCol="0">
              <a:noAutofit/>
            </a:bodyPr>
            <a:lstStyle/>
            <a:p>
              <a:r>
                <a:rPr lang="nl-NL" dirty="0"/>
                <a:t> </a:t>
              </a:r>
              <a:r>
                <a:rPr lang="nl-NL" dirty="0" smtClean="0"/>
                <a:t>                      </a:t>
              </a:r>
              <a:endParaRPr lang="nl-NL" dirty="0"/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4430641" y="3261165"/>
              <a:ext cx="3241251" cy="88818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36000" rtlCol="0">
              <a:noAutofit/>
            </a:bodyPr>
            <a:lstStyle/>
            <a:p>
              <a:r>
                <a:rPr lang="nl-NL" dirty="0"/>
                <a:t> </a:t>
              </a:r>
              <a:r>
                <a:rPr lang="nl-NL" dirty="0" smtClean="0"/>
                <a:t>                              </a:t>
              </a:r>
              <a:endParaRPr lang="nl-NL" dirty="0"/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4432415" y="4375027"/>
              <a:ext cx="3239478" cy="8892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36000" rtlCol="0">
              <a:noAutofit/>
            </a:bodyPr>
            <a:lstStyle/>
            <a:p>
              <a:r>
                <a:rPr lang="nl-NL" dirty="0"/>
                <a:t> </a:t>
              </a:r>
              <a:r>
                <a:rPr lang="nl-NL" dirty="0" smtClean="0"/>
                <a:t>                   </a:t>
              </a:r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4432414" y="5486873"/>
              <a:ext cx="3248260" cy="87766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36000" rtlCol="0">
              <a:noAutofit/>
            </a:bodyPr>
            <a:lstStyle/>
            <a:p>
              <a:r>
                <a:rPr lang="nl-NL" dirty="0"/>
                <a:t> </a:t>
              </a:r>
              <a:r>
                <a:rPr lang="nl-NL" dirty="0" smtClean="0"/>
                <a:t>                  </a:t>
              </a:r>
              <a:endParaRPr lang="nl-NL" dirty="0"/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4332765" y="2137614"/>
              <a:ext cx="1347485" cy="307777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nl-NL" sz="1400" b="1" dirty="0" smtClean="0"/>
                <a:t>Wij geloven dat</a:t>
              </a:r>
              <a:endParaRPr lang="nl-NL" sz="1400" b="1" dirty="0"/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4367148" y="3257861"/>
              <a:ext cx="1727139" cy="307777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 sz="1400" b="1"/>
              </a:lvl1pPr>
            </a:lstStyle>
            <a:p>
              <a:r>
                <a:rPr lang="nl-NL" dirty="0"/>
                <a:t>Als controle gaan we</a:t>
              </a:r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4356217" y="4368169"/>
              <a:ext cx="1151277" cy="307777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 sz="1400" b="1"/>
              </a:lvl1pPr>
            </a:lstStyle>
            <a:p>
              <a:r>
                <a:rPr lang="nl-NL" dirty="0"/>
                <a:t>En we meten</a:t>
              </a:r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4350572" y="5467143"/>
              <a:ext cx="1120500" cy="307777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 sz="1400" b="1"/>
              </a:lvl1pPr>
            </a:lstStyle>
            <a:p>
              <a:r>
                <a:rPr lang="nl-NL" dirty="0"/>
                <a:t>Het klopt als</a:t>
              </a:r>
            </a:p>
          </p:txBody>
        </p:sp>
        <p:pic>
          <p:nvPicPr>
            <p:cNvPr id="25" name="Afbeelding 2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6347" y="2880718"/>
              <a:ext cx="177295" cy="155133"/>
            </a:xfrm>
            <a:prstGeom prst="rect">
              <a:avLst/>
            </a:prstGeom>
          </p:spPr>
        </p:pic>
        <p:pic>
          <p:nvPicPr>
            <p:cNvPr id="26" name="Afbeelding 2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994078" y="4028265"/>
              <a:ext cx="144848" cy="105344"/>
            </a:xfrm>
            <a:prstGeom prst="rect">
              <a:avLst/>
            </a:prstGeom>
          </p:spPr>
        </p:pic>
        <p:pic>
          <p:nvPicPr>
            <p:cNvPr id="27" name="Afbeelding 26"/>
            <p:cNvPicPr>
              <a:picLocks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532888" y="3908949"/>
              <a:ext cx="135111" cy="216000"/>
            </a:xfrm>
            <a:prstGeom prst="rect">
              <a:avLst/>
            </a:prstGeom>
          </p:spPr>
        </p:pic>
        <p:pic>
          <p:nvPicPr>
            <p:cNvPr id="28" name="Afbeelding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8688" y="2904494"/>
              <a:ext cx="152400" cy="133350"/>
            </a:xfrm>
            <a:prstGeom prst="rect">
              <a:avLst/>
            </a:prstGeom>
          </p:spPr>
        </p:pic>
        <p:pic>
          <p:nvPicPr>
            <p:cNvPr id="29" name="Afbeelding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2676" y="2926911"/>
              <a:ext cx="130753" cy="114409"/>
            </a:xfrm>
            <a:prstGeom prst="rect">
              <a:avLst/>
            </a:prstGeom>
          </p:spPr>
        </p:pic>
        <p:sp>
          <p:nvSpPr>
            <p:cNvPr id="30" name="Tekstvak 29"/>
            <p:cNvSpPr txBox="1"/>
            <p:nvPr/>
          </p:nvSpPr>
          <p:spPr>
            <a:xfrm>
              <a:off x="7080069" y="2708372"/>
              <a:ext cx="50206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900" dirty="0" smtClean="0"/>
                <a:t>Belang</a:t>
              </a:r>
              <a:endParaRPr lang="nl-NL" sz="900" dirty="0"/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7103484" y="3782398"/>
              <a:ext cx="65274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900" dirty="0" smtClean="0"/>
                <a:t>Data oké?</a:t>
              </a:r>
              <a:endParaRPr lang="nl-NL" sz="900" dirty="0"/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6849303" y="4898582"/>
              <a:ext cx="89800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900" dirty="0" smtClean="0"/>
                <a:t>Benodigde tijd:</a:t>
              </a:r>
              <a:endParaRPr lang="nl-NL" sz="900" dirty="0"/>
            </a:p>
          </p:txBody>
        </p:sp>
        <p:pic>
          <p:nvPicPr>
            <p:cNvPr id="33" name="Afbeelding 32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342358" y="3991746"/>
              <a:ext cx="85213" cy="136229"/>
            </a:xfrm>
            <a:prstGeom prst="rect">
              <a:avLst/>
            </a:prstGeom>
          </p:spPr>
        </p:pic>
        <p:pic>
          <p:nvPicPr>
            <p:cNvPr id="34" name="Afbeelding 33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428175" y="3961516"/>
              <a:ext cx="102941" cy="164571"/>
            </a:xfrm>
            <a:prstGeom prst="rect">
              <a:avLst/>
            </a:prstGeom>
          </p:spPr>
        </p:pic>
        <p:pic>
          <p:nvPicPr>
            <p:cNvPr id="35" name="Afbeelding 3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07921" y="4030198"/>
              <a:ext cx="144848" cy="105344"/>
            </a:xfrm>
            <a:prstGeom prst="rect">
              <a:avLst/>
            </a:prstGeom>
          </p:spPr>
        </p:pic>
        <p:pic>
          <p:nvPicPr>
            <p:cNvPr id="36" name="Afbeelding 3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34718" y="3973577"/>
              <a:ext cx="144848" cy="105344"/>
            </a:xfrm>
            <a:prstGeom prst="rect">
              <a:avLst/>
            </a:prstGeom>
          </p:spPr>
        </p:pic>
        <p:pic>
          <p:nvPicPr>
            <p:cNvPr id="37" name="Afbeelding 3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012674" y="3981073"/>
              <a:ext cx="144848" cy="105344"/>
            </a:xfrm>
            <a:prstGeom prst="rect">
              <a:avLst/>
            </a:prstGeom>
          </p:spPr>
        </p:pic>
        <p:pic>
          <p:nvPicPr>
            <p:cNvPr id="38" name="Afbeelding 3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627095" y="4030187"/>
              <a:ext cx="144848" cy="105344"/>
            </a:xfrm>
            <a:prstGeom prst="rect">
              <a:avLst/>
            </a:prstGeom>
          </p:spPr>
        </p:pic>
        <p:pic>
          <p:nvPicPr>
            <p:cNvPr id="39" name="Afbeelding 3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030521" y="3926221"/>
              <a:ext cx="144848" cy="105344"/>
            </a:xfrm>
            <a:prstGeom prst="rect">
              <a:avLst/>
            </a:prstGeom>
          </p:spPr>
        </p:pic>
        <p:sp>
          <p:nvSpPr>
            <p:cNvPr id="40" name="Tekstvak 39"/>
            <p:cNvSpPr txBox="1"/>
            <p:nvPr/>
          </p:nvSpPr>
          <p:spPr>
            <a:xfrm>
              <a:off x="6503923" y="3787335"/>
              <a:ext cx="72327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900" dirty="0" smtClean="0"/>
                <a:t>Test kosten</a:t>
              </a:r>
              <a:endParaRPr lang="nl-NL" sz="900" dirty="0"/>
            </a:p>
          </p:txBody>
        </p:sp>
        <p:pic>
          <p:nvPicPr>
            <p:cNvPr id="41" name="Afbeelding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114736" y="5081508"/>
              <a:ext cx="540000" cy="180000"/>
            </a:xfrm>
            <a:prstGeom prst="rect">
              <a:avLst/>
            </a:prstGeom>
          </p:spPr>
        </p:pic>
      </p:grpSp>
      <p:sp>
        <p:nvSpPr>
          <p:cNvPr id="42" name="Ovaal 41"/>
          <p:cNvSpPr/>
          <p:nvPr/>
        </p:nvSpPr>
        <p:spPr>
          <a:xfrm>
            <a:off x="2805921" y="4113176"/>
            <a:ext cx="168408" cy="239259"/>
          </a:xfrm>
          <a:prstGeom prst="ellipse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Ovaal 42"/>
          <p:cNvSpPr/>
          <p:nvPr/>
        </p:nvSpPr>
        <p:spPr>
          <a:xfrm>
            <a:off x="3506892" y="4092970"/>
            <a:ext cx="168408" cy="239259"/>
          </a:xfrm>
          <a:prstGeom prst="ellipse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Ovaal 43"/>
          <p:cNvSpPr/>
          <p:nvPr/>
        </p:nvSpPr>
        <p:spPr>
          <a:xfrm>
            <a:off x="3267036" y="2994227"/>
            <a:ext cx="168408" cy="239259"/>
          </a:xfrm>
          <a:prstGeom prst="ellipse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Ovaal 44"/>
          <p:cNvSpPr/>
          <p:nvPr/>
        </p:nvSpPr>
        <p:spPr>
          <a:xfrm>
            <a:off x="3276697" y="5206019"/>
            <a:ext cx="168408" cy="239259"/>
          </a:xfrm>
          <a:prstGeom prst="ellipse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2"/>
          <p:cNvGrpSpPr/>
          <p:nvPr/>
        </p:nvGrpSpPr>
        <p:grpSpPr>
          <a:xfrm>
            <a:off x="3917327" y="1067383"/>
            <a:ext cx="3945936" cy="5779828"/>
            <a:chOff x="4915487" y="941650"/>
            <a:chExt cx="3945936" cy="5779828"/>
          </a:xfrm>
        </p:grpSpPr>
        <p:sp>
          <p:nvSpPr>
            <p:cNvPr id="46" name="Rechthoek 45"/>
            <p:cNvSpPr/>
            <p:nvPr/>
          </p:nvSpPr>
          <p:spPr>
            <a:xfrm>
              <a:off x="4915487" y="941650"/>
              <a:ext cx="3945936" cy="57798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4957494" y="972998"/>
              <a:ext cx="20343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000" b="1" dirty="0" smtClean="0"/>
                <a:t>Resultaat kaart</a:t>
              </a:r>
              <a:endParaRPr lang="nl-NL" sz="2000" b="1" dirty="0"/>
            </a:p>
          </p:txBody>
        </p:sp>
        <p:sp>
          <p:nvSpPr>
            <p:cNvPr id="48" name="Tekstvak 47"/>
            <p:cNvSpPr txBox="1"/>
            <p:nvPr/>
          </p:nvSpPr>
          <p:spPr>
            <a:xfrm>
              <a:off x="5060413" y="1360520"/>
              <a:ext cx="2328350" cy="27430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36000" bIns="36000" rtlCol="0" anchor="ctr" anchorCtr="0">
              <a:noAutofit/>
            </a:bodyPr>
            <a:lstStyle/>
            <a:p>
              <a:r>
                <a:rPr lang="nl-NL" dirty="0" smtClean="0"/>
                <a:t>Naam van de  test</a:t>
              </a:r>
              <a:endParaRPr lang="nl-NL" dirty="0"/>
            </a:p>
          </p:txBody>
        </p:sp>
        <p:sp>
          <p:nvSpPr>
            <p:cNvPr id="49" name="Tekstvak 48"/>
            <p:cNvSpPr txBox="1"/>
            <p:nvPr/>
          </p:nvSpPr>
          <p:spPr>
            <a:xfrm>
              <a:off x="5060630" y="1690691"/>
              <a:ext cx="2320397" cy="27261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36000" bIns="36000" rtlCol="0" anchor="ctr" anchorCtr="0">
              <a:noAutofit/>
            </a:bodyPr>
            <a:lstStyle>
              <a:defPPr>
                <a:defRPr lang="nl-NL"/>
              </a:defPPr>
              <a:lvl1pPr>
                <a:defRPr sz="2000"/>
              </a:lvl1pPr>
            </a:lstStyle>
            <a:p>
              <a:r>
                <a:rPr lang="nl-NL" sz="1800" dirty="0"/>
                <a:t>Toegewezen aan</a:t>
              </a:r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7517507" y="1373108"/>
              <a:ext cx="1230708" cy="2617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36000" bIns="36000" rtlCol="0" anchor="ctr" anchorCtr="0">
              <a:noAutofit/>
            </a:bodyPr>
            <a:lstStyle>
              <a:defPPr>
                <a:defRPr lang="nl-NL"/>
              </a:defPPr>
              <a:lvl1pPr>
                <a:defRPr sz="2000"/>
              </a:lvl1pPr>
            </a:lstStyle>
            <a:p>
              <a:r>
                <a:rPr lang="nl-NL" sz="1800" dirty="0"/>
                <a:t>Deadline</a:t>
              </a:r>
            </a:p>
          </p:txBody>
        </p:sp>
        <p:sp>
          <p:nvSpPr>
            <p:cNvPr id="51" name="Tekstvak 50"/>
            <p:cNvSpPr txBox="1"/>
            <p:nvPr/>
          </p:nvSpPr>
          <p:spPr>
            <a:xfrm>
              <a:off x="4986496" y="1997015"/>
              <a:ext cx="1226618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nl-NL" sz="1100" dirty="0" smtClean="0"/>
                <a:t>Stap 1: Hypothese</a:t>
              </a:r>
              <a:endParaRPr lang="nl-NL" sz="1100" dirty="0"/>
            </a:p>
          </p:txBody>
        </p:sp>
        <p:sp>
          <p:nvSpPr>
            <p:cNvPr id="52" name="Tekstvak 51"/>
            <p:cNvSpPr txBox="1"/>
            <p:nvPr/>
          </p:nvSpPr>
          <p:spPr>
            <a:xfrm>
              <a:off x="5060413" y="2169998"/>
              <a:ext cx="3687802" cy="8899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36000" rtlCol="0">
              <a:noAutofit/>
            </a:bodyPr>
            <a:lstStyle/>
            <a:p>
              <a:r>
                <a:rPr lang="nl-NL" dirty="0" smtClean="0"/>
                <a:t>                           </a:t>
              </a:r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5060413" y="3282744"/>
              <a:ext cx="3687802" cy="8553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36000" rtlCol="0">
              <a:noAutofit/>
            </a:bodyPr>
            <a:lstStyle/>
            <a:p>
              <a:r>
                <a:rPr lang="nl-NL" dirty="0"/>
                <a:t> </a:t>
              </a:r>
              <a:r>
                <a:rPr lang="nl-NL" dirty="0" smtClean="0"/>
                <a:t>            </a:t>
              </a:r>
              <a:endParaRPr lang="nl-NL" dirty="0"/>
            </a:p>
          </p:txBody>
        </p:sp>
        <p:sp>
          <p:nvSpPr>
            <p:cNvPr id="54" name="Tekstvak 53"/>
            <p:cNvSpPr txBox="1"/>
            <p:nvPr/>
          </p:nvSpPr>
          <p:spPr>
            <a:xfrm>
              <a:off x="5060413" y="4355363"/>
              <a:ext cx="3687802" cy="9028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36000" rtlCol="0">
              <a:noAutofit/>
            </a:bodyPr>
            <a:lstStyle/>
            <a:p>
              <a:r>
                <a:rPr lang="nl-NL" dirty="0"/>
                <a:t> </a:t>
              </a:r>
              <a:r>
                <a:rPr lang="nl-NL" dirty="0" smtClean="0"/>
                <a:t>                                      </a:t>
              </a:r>
              <a:endParaRPr lang="nl-NL" dirty="0"/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5060413" y="5470251"/>
              <a:ext cx="3687802" cy="8567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36000" rtlCol="0">
              <a:noAutofit/>
            </a:bodyPr>
            <a:lstStyle/>
            <a:p>
              <a:r>
                <a:rPr lang="nl-NL" dirty="0" smtClean="0"/>
                <a:t>                         </a:t>
              </a:r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990552" y="2160783"/>
              <a:ext cx="1509901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 rtlCol="0">
              <a:spAutoFit/>
            </a:bodyPr>
            <a:lstStyle/>
            <a:p>
              <a:r>
                <a:rPr lang="nl-NL" sz="1400" b="1" dirty="0" smtClean="0"/>
                <a:t>Wij geloofden dat</a:t>
              </a:r>
              <a:endParaRPr lang="nl-NL" sz="1400" b="1" dirty="0"/>
            </a:p>
          </p:txBody>
        </p:sp>
        <p:sp>
          <p:nvSpPr>
            <p:cNvPr id="57" name="Tekstvak 56"/>
            <p:cNvSpPr txBox="1"/>
            <p:nvPr/>
          </p:nvSpPr>
          <p:spPr>
            <a:xfrm>
              <a:off x="4967446" y="4187765"/>
              <a:ext cx="1864613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nl-NL" sz="1100" dirty="0" smtClean="0"/>
                <a:t>Stap 3: Geleerde en inzichten</a:t>
              </a:r>
              <a:endParaRPr lang="nl-NL" sz="1100" dirty="0"/>
            </a:p>
          </p:txBody>
        </p:sp>
        <p:sp>
          <p:nvSpPr>
            <p:cNvPr id="58" name="Tekstvak 57"/>
            <p:cNvSpPr txBox="1"/>
            <p:nvPr/>
          </p:nvSpPr>
          <p:spPr>
            <a:xfrm>
              <a:off x="4976971" y="3111440"/>
              <a:ext cx="1233030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nl-NL" sz="1100" dirty="0" smtClean="0"/>
                <a:t>Stap 2: Observatie</a:t>
              </a:r>
              <a:endParaRPr lang="nl-NL" sz="1100" dirty="0"/>
            </a:p>
          </p:txBody>
        </p:sp>
        <p:sp>
          <p:nvSpPr>
            <p:cNvPr id="59" name="Tekstvak 58"/>
            <p:cNvSpPr txBox="1"/>
            <p:nvPr/>
          </p:nvSpPr>
          <p:spPr>
            <a:xfrm>
              <a:off x="4948396" y="5292665"/>
              <a:ext cx="1696298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nl-NL" sz="1100" dirty="0" smtClean="0"/>
                <a:t>Stap 4: Beslissing en acties</a:t>
              </a:r>
              <a:endParaRPr lang="nl-NL" sz="1100" dirty="0"/>
            </a:p>
          </p:txBody>
        </p:sp>
        <p:sp>
          <p:nvSpPr>
            <p:cNvPr id="60" name="Tekstvak 59"/>
            <p:cNvSpPr txBox="1"/>
            <p:nvPr/>
          </p:nvSpPr>
          <p:spPr>
            <a:xfrm>
              <a:off x="4990552" y="3284733"/>
              <a:ext cx="782587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 rtlCol="0">
              <a:spAutoFit/>
            </a:bodyPr>
            <a:lstStyle/>
            <a:p>
              <a:r>
                <a:rPr lang="nl-NL" sz="1400" b="1" dirty="0" smtClean="0"/>
                <a:t>Wij zien</a:t>
              </a:r>
              <a:endParaRPr lang="nl-NL" sz="1400" b="1" dirty="0"/>
            </a:p>
          </p:txBody>
        </p:sp>
        <p:sp>
          <p:nvSpPr>
            <p:cNvPr id="61" name="Tekstvak 60"/>
            <p:cNvSpPr txBox="1"/>
            <p:nvPr/>
          </p:nvSpPr>
          <p:spPr>
            <a:xfrm>
              <a:off x="4952452" y="4351533"/>
              <a:ext cx="2203745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 rtlCol="0">
              <a:spAutoFit/>
            </a:bodyPr>
            <a:lstStyle/>
            <a:p>
              <a:r>
                <a:rPr lang="nl-NL" sz="1400" b="1" dirty="0" smtClean="0"/>
                <a:t>Daaruit hebben we geleerd</a:t>
              </a:r>
              <a:endParaRPr lang="nl-NL" sz="1400" b="1" dirty="0"/>
            </a:p>
          </p:txBody>
        </p:sp>
        <p:sp>
          <p:nvSpPr>
            <p:cNvPr id="62" name="Tekstvak 61"/>
            <p:cNvSpPr txBox="1"/>
            <p:nvPr/>
          </p:nvSpPr>
          <p:spPr>
            <a:xfrm>
              <a:off x="4961977" y="5465958"/>
              <a:ext cx="1434752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 rtlCol="0">
              <a:spAutoFit/>
            </a:bodyPr>
            <a:lstStyle/>
            <a:p>
              <a:r>
                <a:rPr lang="nl-NL" sz="1400" b="1" dirty="0" smtClean="0"/>
                <a:t>Daarom gaan we</a:t>
              </a:r>
              <a:endParaRPr lang="nl-NL" sz="1400" b="1" dirty="0"/>
            </a:p>
          </p:txBody>
        </p:sp>
        <p:pic>
          <p:nvPicPr>
            <p:cNvPr id="63" name="Afbeelding 62"/>
            <p:cNvPicPr>
              <a:picLocks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600250" y="3903543"/>
              <a:ext cx="135111" cy="216000"/>
            </a:xfrm>
            <a:prstGeom prst="rect">
              <a:avLst/>
            </a:prstGeom>
          </p:spPr>
        </p:pic>
        <p:sp>
          <p:nvSpPr>
            <p:cNvPr id="64" name="Tekstvak 63"/>
            <p:cNvSpPr txBox="1"/>
            <p:nvPr/>
          </p:nvSpPr>
          <p:spPr>
            <a:xfrm>
              <a:off x="8170846" y="3776992"/>
              <a:ext cx="65274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900" dirty="0" smtClean="0"/>
                <a:t>Data oké?</a:t>
              </a:r>
              <a:endParaRPr lang="nl-NL" sz="900" dirty="0"/>
            </a:p>
          </p:txBody>
        </p:sp>
        <p:pic>
          <p:nvPicPr>
            <p:cNvPr id="65" name="Afbeelding 64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409720" y="3986340"/>
              <a:ext cx="85213" cy="136229"/>
            </a:xfrm>
            <a:prstGeom prst="rect">
              <a:avLst/>
            </a:prstGeom>
          </p:spPr>
        </p:pic>
        <p:pic>
          <p:nvPicPr>
            <p:cNvPr id="66" name="Afbeelding 65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495537" y="3956110"/>
              <a:ext cx="102941" cy="164571"/>
            </a:xfrm>
            <a:prstGeom prst="rect">
              <a:avLst/>
            </a:prstGeom>
          </p:spPr>
        </p:pic>
        <p:pic>
          <p:nvPicPr>
            <p:cNvPr id="67" name="Afbeelding 66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03" t="23609" r="23069" b="21682"/>
            <a:stretch/>
          </p:blipFill>
          <p:spPr>
            <a:xfrm>
              <a:off x="8236970" y="5099029"/>
              <a:ext cx="111193" cy="143315"/>
            </a:xfrm>
            <a:prstGeom prst="rect">
              <a:avLst/>
            </a:prstGeom>
          </p:spPr>
        </p:pic>
        <p:pic>
          <p:nvPicPr>
            <p:cNvPr id="68" name="Afbeelding 67"/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03" t="23609" r="23069" b="21682"/>
            <a:stretch/>
          </p:blipFill>
          <p:spPr>
            <a:xfrm>
              <a:off x="8385034" y="5058695"/>
              <a:ext cx="142488" cy="183650"/>
            </a:xfrm>
            <a:prstGeom prst="rect">
              <a:avLst/>
            </a:prstGeom>
          </p:spPr>
        </p:pic>
        <p:pic>
          <p:nvPicPr>
            <p:cNvPr id="69" name="Afbeelding 68"/>
            <p:cNvPicPr>
              <a:picLocks noChangeAspect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549644" y="5000251"/>
              <a:ext cx="191842" cy="247262"/>
            </a:xfrm>
            <a:prstGeom prst="rect">
              <a:avLst/>
            </a:prstGeom>
          </p:spPr>
        </p:pic>
        <p:sp>
          <p:nvSpPr>
            <p:cNvPr id="70" name="Tekstvak 69"/>
            <p:cNvSpPr txBox="1"/>
            <p:nvPr/>
          </p:nvSpPr>
          <p:spPr>
            <a:xfrm>
              <a:off x="8091162" y="4806721"/>
              <a:ext cx="71365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900" dirty="0" smtClean="0"/>
                <a:t>Actie nodig</a:t>
              </a:r>
              <a:endParaRPr lang="nl-NL" sz="900" dirty="0"/>
            </a:p>
          </p:txBody>
        </p:sp>
      </p:grpSp>
      <p:sp>
        <p:nvSpPr>
          <p:cNvPr id="71" name="Ovaal 70"/>
          <p:cNvSpPr/>
          <p:nvPr/>
        </p:nvSpPr>
        <p:spPr>
          <a:xfrm>
            <a:off x="7370626" y="5172852"/>
            <a:ext cx="187921" cy="237747"/>
          </a:xfrm>
          <a:prstGeom prst="ellipse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Ovaal 71"/>
          <p:cNvSpPr/>
          <p:nvPr/>
        </p:nvSpPr>
        <p:spPr>
          <a:xfrm>
            <a:off x="7469308" y="4066420"/>
            <a:ext cx="187921" cy="237747"/>
          </a:xfrm>
          <a:prstGeom prst="ellipse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3" name="Groep 72"/>
          <p:cNvGrpSpPr/>
          <p:nvPr/>
        </p:nvGrpSpPr>
        <p:grpSpPr>
          <a:xfrm>
            <a:off x="7984983" y="1067383"/>
            <a:ext cx="3945936" cy="5779828"/>
            <a:chOff x="4915487" y="941650"/>
            <a:chExt cx="3945936" cy="5779828"/>
          </a:xfrm>
        </p:grpSpPr>
        <p:sp>
          <p:nvSpPr>
            <p:cNvPr id="74" name="Rechthoek 73"/>
            <p:cNvSpPr/>
            <p:nvPr/>
          </p:nvSpPr>
          <p:spPr>
            <a:xfrm>
              <a:off x="4915487" y="941650"/>
              <a:ext cx="3945936" cy="57798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Tekstvak 74"/>
            <p:cNvSpPr txBox="1"/>
            <p:nvPr/>
          </p:nvSpPr>
          <p:spPr>
            <a:xfrm>
              <a:off x="4957494" y="972998"/>
              <a:ext cx="20343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000" b="1" dirty="0" smtClean="0"/>
                <a:t>Resultaat kaart</a:t>
              </a:r>
              <a:endParaRPr lang="nl-NL" sz="2000" b="1" dirty="0"/>
            </a:p>
          </p:txBody>
        </p:sp>
        <p:sp>
          <p:nvSpPr>
            <p:cNvPr id="76" name="Tekstvak 75"/>
            <p:cNvSpPr txBox="1"/>
            <p:nvPr/>
          </p:nvSpPr>
          <p:spPr>
            <a:xfrm>
              <a:off x="5060413" y="1360520"/>
              <a:ext cx="2328350" cy="27430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36000" bIns="36000" rtlCol="0" anchor="ctr" anchorCtr="0">
              <a:noAutofit/>
            </a:bodyPr>
            <a:lstStyle/>
            <a:p>
              <a:r>
                <a:rPr lang="nl-NL" dirty="0" smtClean="0"/>
                <a:t>Naam van de  test</a:t>
              </a:r>
              <a:endParaRPr lang="nl-NL" dirty="0"/>
            </a:p>
          </p:txBody>
        </p:sp>
        <p:sp>
          <p:nvSpPr>
            <p:cNvPr id="77" name="Tekstvak 76"/>
            <p:cNvSpPr txBox="1"/>
            <p:nvPr/>
          </p:nvSpPr>
          <p:spPr>
            <a:xfrm>
              <a:off x="5060630" y="1690691"/>
              <a:ext cx="2320397" cy="27261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36000" bIns="36000" rtlCol="0" anchor="ctr" anchorCtr="0">
              <a:noAutofit/>
            </a:bodyPr>
            <a:lstStyle>
              <a:defPPr>
                <a:defRPr lang="nl-NL"/>
              </a:defPPr>
              <a:lvl1pPr>
                <a:defRPr sz="2000"/>
              </a:lvl1pPr>
            </a:lstStyle>
            <a:p>
              <a:r>
                <a:rPr lang="nl-NL" sz="1800" dirty="0"/>
                <a:t>Toegewezen aan</a:t>
              </a:r>
            </a:p>
          </p:txBody>
        </p:sp>
        <p:sp>
          <p:nvSpPr>
            <p:cNvPr id="78" name="Tekstvak 77"/>
            <p:cNvSpPr txBox="1"/>
            <p:nvPr/>
          </p:nvSpPr>
          <p:spPr>
            <a:xfrm>
              <a:off x="7517507" y="1373108"/>
              <a:ext cx="1230708" cy="2617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36000" bIns="36000" rtlCol="0" anchor="ctr" anchorCtr="0">
              <a:noAutofit/>
            </a:bodyPr>
            <a:lstStyle>
              <a:defPPr>
                <a:defRPr lang="nl-NL"/>
              </a:defPPr>
              <a:lvl1pPr>
                <a:defRPr sz="2000"/>
              </a:lvl1pPr>
            </a:lstStyle>
            <a:p>
              <a:r>
                <a:rPr lang="nl-NL" sz="1800" dirty="0"/>
                <a:t>Deadline</a:t>
              </a:r>
            </a:p>
          </p:txBody>
        </p:sp>
        <p:sp>
          <p:nvSpPr>
            <p:cNvPr id="79" name="Tekstvak 78"/>
            <p:cNvSpPr txBox="1"/>
            <p:nvPr/>
          </p:nvSpPr>
          <p:spPr>
            <a:xfrm>
              <a:off x="4986496" y="1997015"/>
              <a:ext cx="1226618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nl-NL" sz="1100" dirty="0" smtClean="0"/>
                <a:t>Stap 1: Hypothese</a:t>
              </a:r>
              <a:endParaRPr lang="nl-NL" sz="1100" dirty="0"/>
            </a:p>
          </p:txBody>
        </p:sp>
        <p:sp>
          <p:nvSpPr>
            <p:cNvPr id="80" name="Tekstvak 79"/>
            <p:cNvSpPr txBox="1"/>
            <p:nvPr/>
          </p:nvSpPr>
          <p:spPr>
            <a:xfrm>
              <a:off x="5060413" y="2169998"/>
              <a:ext cx="3687802" cy="8899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36000" rtlCol="0">
              <a:noAutofit/>
            </a:bodyPr>
            <a:lstStyle/>
            <a:p>
              <a:r>
                <a:rPr lang="nl-NL" dirty="0" smtClean="0"/>
                <a:t>                           </a:t>
              </a:r>
              <a:endParaRPr lang="nl-NL" dirty="0"/>
            </a:p>
          </p:txBody>
        </p:sp>
        <p:sp>
          <p:nvSpPr>
            <p:cNvPr id="81" name="Tekstvak 80"/>
            <p:cNvSpPr txBox="1"/>
            <p:nvPr/>
          </p:nvSpPr>
          <p:spPr>
            <a:xfrm>
              <a:off x="5060413" y="3282744"/>
              <a:ext cx="3687802" cy="8553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36000" rtlCol="0">
              <a:noAutofit/>
            </a:bodyPr>
            <a:lstStyle/>
            <a:p>
              <a:r>
                <a:rPr lang="nl-NL" dirty="0"/>
                <a:t> </a:t>
              </a:r>
              <a:r>
                <a:rPr lang="nl-NL" dirty="0" smtClean="0"/>
                <a:t>            </a:t>
              </a:r>
              <a:endParaRPr lang="nl-NL" dirty="0"/>
            </a:p>
          </p:txBody>
        </p:sp>
        <p:sp>
          <p:nvSpPr>
            <p:cNvPr id="82" name="Tekstvak 81"/>
            <p:cNvSpPr txBox="1"/>
            <p:nvPr/>
          </p:nvSpPr>
          <p:spPr>
            <a:xfrm>
              <a:off x="5060413" y="4355363"/>
              <a:ext cx="3687802" cy="9028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36000" rtlCol="0">
              <a:noAutofit/>
            </a:bodyPr>
            <a:lstStyle/>
            <a:p>
              <a:r>
                <a:rPr lang="nl-NL" dirty="0"/>
                <a:t> </a:t>
              </a:r>
              <a:r>
                <a:rPr lang="nl-NL" dirty="0" smtClean="0"/>
                <a:t>                                      </a:t>
              </a:r>
              <a:endParaRPr lang="nl-NL" dirty="0"/>
            </a:p>
          </p:txBody>
        </p:sp>
        <p:sp>
          <p:nvSpPr>
            <p:cNvPr id="83" name="Tekstvak 82"/>
            <p:cNvSpPr txBox="1"/>
            <p:nvPr/>
          </p:nvSpPr>
          <p:spPr>
            <a:xfrm>
              <a:off x="5060413" y="5470251"/>
              <a:ext cx="3687802" cy="8567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36000" rtlCol="0">
              <a:noAutofit/>
            </a:bodyPr>
            <a:lstStyle/>
            <a:p>
              <a:r>
                <a:rPr lang="nl-NL" dirty="0" smtClean="0"/>
                <a:t>                         </a:t>
              </a:r>
              <a:endParaRPr lang="nl-NL" dirty="0"/>
            </a:p>
          </p:txBody>
        </p:sp>
        <p:sp>
          <p:nvSpPr>
            <p:cNvPr id="84" name="Tekstvak 83"/>
            <p:cNvSpPr txBox="1"/>
            <p:nvPr/>
          </p:nvSpPr>
          <p:spPr>
            <a:xfrm>
              <a:off x="4990552" y="2160783"/>
              <a:ext cx="1509901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 rtlCol="0">
              <a:spAutoFit/>
            </a:bodyPr>
            <a:lstStyle/>
            <a:p>
              <a:r>
                <a:rPr lang="nl-NL" sz="1400" b="1" dirty="0" smtClean="0"/>
                <a:t>Wij geloofden dat</a:t>
              </a:r>
              <a:endParaRPr lang="nl-NL" sz="1400" b="1" dirty="0"/>
            </a:p>
          </p:txBody>
        </p:sp>
        <p:sp>
          <p:nvSpPr>
            <p:cNvPr id="85" name="Tekstvak 84"/>
            <p:cNvSpPr txBox="1"/>
            <p:nvPr/>
          </p:nvSpPr>
          <p:spPr>
            <a:xfrm>
              <a:off x="4967446" y="4187765"/>
              <a:ext cx="1864613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nl-NL" sz="1100" dirty="0" smtClean="0"/>
                <a:t>Stap 3: Geleerde en inzichten</a:t>
              </a:r>
              <a:endParaRPr lang="nl-NL" sz="1100" dirty="0"/>
            </a:p>
          </p:txBody>
        </p:sp>
        <p:sp>
          <p:nvSpPr>
            <p:cNvPr id="86" name="Tekstvak 85"/>
            <p:cNvSpPr txBox="1"/>
            <p:nvPr/>
          </p:nvSpPr>
          <p:spPr>
            <a:xfrm>
              <a:off x="4976971" y="3111440"/>
              <a:ext cx="1233030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nl-NL" sz="1100" dirty="0" smtClean="0"/>
                <a:t>Stap 2: Observatie</a:t>
              </a:r>
              <a:endParaRPr lang="nl-NL" sz="1100" dirty="0"/>
            </a:p>
          </p:txBody>
        </p:sp>
        <p:sp>
          <p:nvSpPr>
            <p:cNvPr id="87" name="Tekstvak 86"/>
            <p:cNvSpPr txBox="1"/>
            <p:nvPr/>
          </p:nvSpPr>
          <p:spPr>
            <a:xfrm>
              <a:off x="4948396" y="5292665"/>
              <a:ext cx="1696298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nl-NL" sz="1100" dirty="0" smtClean="0"/>
                <a:t>Stap 4: Beslissing en acties</a:t>
              </a:r>
              <a:endParaRPr lang="nl-NL" sz="1100" dirty="0"/>
            </a:p>
          </p:txBody>
        </p:sp>
        <p:sp>
          <p:nvSpPr>
            <p:cNvPr id="88" name="Tekstvak 87"/>
            <p:cNvSpPr txBox="1"/>
            <p:nvPr/>
          </p:nvSpPr>
          <p:spPr>
            <a:xfrm>
              <a:off x="4990552" y="3284733"/>
              <a:ext cx="782587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 rtlCol="0">
              <a:spAutoFit/>
            </a:bodyPr>
            <a:lstStyle/>
            <a:p>
              <a:r>
                <a:rPr lang="nl-NL" sz="1400" b="1" dirty="0" smtClean="0"/>
                <a:t>Wij zien</a:t>
              </a:r>
              <a:endParaRPr lang="nl-NL" sz="1400" b="1" dirty="0"/>
            </a:p>
          </p:txBody>
        </p:sp>
        <p:sp>
          <p:nvSpPr>
            <p:cNvPr id="89" name="Tekstvak 88"/>
            <p:cNvSpPr txBox="1"/>
            <p:nvPr/>
          </p:nvSpPr>
          <p:spPr>
            <a:xfrm>
              <a:off x="4952452" y="4351533"/>
              <a:ext cx="2203745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 rtlCol="0">
              <a:spAutoFit/>
            </a:bodyPr>
            <a:lstStyle/>
            <a:p>
              <a:r>
                <a:rPr lang="nl-NL" sz="1400" b="1" dirty="0" smtClean="0"/>
                <a:t>Daaruit hebben we geleerd</a:t>
              </a:r>
              <a:endParaRPr lang="nl-NL" sz="1400" b="1" dirty="0"/>
            </a:p>
          </p:txBody>
        </p:sp>
        <p:sp>
          <p:nvSpPr>
            <p:cNvPr id="90" name="Tekstvak 89"/>
            <p:cNvSpPr txBox="1"/>
            <p:nvPr/>
          </p:nvSpPr>
          <p:spPr>
            <a:xfrm>
              <a:off x="4961977" y="5465958"/>
              <a:ext cx="1434752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 rtlCol="0">
              <a:spAutoFit/>
            </a:bodyPr>
            <a:lstStyle/>
            <a:p>
              <a:r>
                <a:rPr lang="nl-NL" sz="1400" b="1" dirty="0" smtClean="0"/>
                <a:t>Daarom gaan we</a:t>
              </a:r>
              <a:endParaRPr lang="nl-NL" sz="1400" b="1" dirty="0"/>
            </a:p>
          </p:txBody>
        </p:sp>
        <p:pic>
          <p:nvPicPr>
            <p:cNvPr id="91" name="Afbeelding 90"/>
            <p:cNvPicPr>
              <a:picLocks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600250" y="3903543"/>
              <a:ext cx="135111" cy="216000"/>
            </a:xfrm>
            <a:prstGeom prst="rect">
              <a:avLst/>
            </a:prstGeom>
          </p:spPr>
        </p:pic>
        <p:sp>
          <p:nvSpPr>
            <p:cNvPr id="92" name="Tekstvak 91"/>
            <p:cNvSpPr txBox="1"/>
            <p:nvPr/>
          </p:nvSpPr>
          <p:spPr>
            <a:xfrm>
              <a:off x="8170846" y="3776992"/>
              <a:ext cx="65274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900" dirty="0" smtClean="0"/>
                <a:t>Data oké?</a:t>
              </a:r>
              <a:endParaRPr lang="nl-NL" sz="900" dirty="0"/>
            </a:p>
          </p:txBody>
        </p:sp>
        <p:pic>
          <p:nvPicPr>
            <p:cNvPr id="93" name="Afbeelding 92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409720" y="3986340"/>
              <a:ext cx="85213" cy="136229"/>
            </a:xfrm>
            <a:prstGeom prst="rect">
              <a:avLst/>
            </a:prstGeom>
          </p:spPr>
        </p:pic>
        <p:pic>
          <p:nvPicPr>
            <p:cNvPr id="94" name="Afbeelding 93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495537" y="3956110"/>
              <a:ext cx="102941" cy="164571"/>
            </a:xfrm>
            <a:prstGeom prst="rect">
              <a:avLst/>
            </a:prstGeom>
          </p:spPr>
        </p:pic>
        <p:pic>
          <p:nvPicPr>
            <p:cNvPr id="95" name="Afbeelding 94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03" t="23609" r="23069" b="21682"/>
            <a:stretch/>
          </p:blipFill>
          <p:spPr>
            <a:xfrm>
              <a:off x="8236970" y="5099029"/>
              <a:ext cx="111193" cy="143315"/>
            </a:xfrm>
            <a:prstGeom prst="rect">
              <a:avLst/>
            </a:prstGeom>
          </p:spPr>
        </p:pic>
        <p:pic>
          <p:nvPicPr>
            <p:cNvPr id="96" name="Afbeelding 95"/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03" t="23609" r="23069" b="21682"/>
            <a:stretch/>
          </p:blipFill>
          <p:spPr>
            <a:xfrm>
              <a:off x="8385034" y="5058695"/>
              <a:ext cx="142488" cy="183650"/>
            </a:xfrm>
            <a:prstGeom prst="rect">
              <a:avLst/>
            </a:prstGeom>
          </p:spPr>
        </p:pic>
        <p:pic>
          <p:nvPicPr>
            <p:cNvPr id="97" name="Afbeelding 96"/>
            <p:cNvPicPr>
              <a:picLocks noChangeAspect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549644" y="5000251"/>
              <a:ext cx="191842" cy="247262"/>
            </a:xfrm>
            <a:prstGeom prst="rect">
              <a:avLst/>
            </a:prstGeom>
          </p:spPr>
        </p:pic>
        <p:sp>
          <p:nvSpPr>
            <p:cNvPr id="98" name="Tekstvak 97"/>
            <p:cNvSpPr txBox="1"/>
            <p:nvPr/>
          </p:nvSpPr>
          <p:spPr>
            <a:xfrm>
              <a:off x="8091162" y="4806721"/>
              <a:ext cx="71365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900" dirty="0" smtClean="0"/>
                <a:t>Actie nodig</a:t>
              </a:r>
              <a:endParaRPr lang="nl-NL" sz="900" dirty="0"/>
            </a:p>
          </p:txBody>
        </p:sp>
      </p:grpSp>
      <p:sp>
        <p:nvSpPr>
          <p:cNvPr id="99" name="Ovaal 98"/>
          <p:cNvSpPr/>
          <p:nvPr/>
        </p:nvSpPr>
        <p:spPr>
          <a:xfrm>
            <a:off x="11440948" y="5172852"/>
            <a:ext cx="187921" cy="237747"/>
          </a:xfrm>
          <a:prstGeom prst="ellipse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0" name="Ovaal 99"/>
          <p:cNvSpPr/>
          <p:nvPr/>
        </p:nvSpPr>
        <p:spPr>
          <a:xfrm>
            <a:off x="11539630" y="4066420"/>
            <a:ext cx="187921" cy="237747"/>
          </a:xfrm>
          <a:prstGeom prst="ellipse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79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2" id="{5AAE1BE1-CC14-4C0D-8C16-D7E243801F5F}" vid="{B069E8EE-29B7-48B3-B2D7-BDCDF102B45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StartupInc sjabloon</Template>
  <TotalTime>0</TotalTime>
  <Words>164</Words>
  <Application>Microsoft Office PowerPoint</Application>
  <PresentationFormat>Breedbeeld</PresentationFormat>
  <Paragraphs>65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Test en Resultaat kaarten Om aannames te valideren en uit de resultaten acties te halen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2016-08-23T15:22:20Z</dcterms:created>
  <dcterms:modified xsi:type="dcterms:W3CDTF">2016-10-07T09:48:47Z</dcterms:modified>
</cp:coreProperties>
</file>